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8" r:id="rId2"/>
    <p:sldId id="370" r:id="rId3"/>
    <p:sldId id="559" r:id="rId4"/>
    <p:sldId id="567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335EA-FA32-4CA2-89AF-1BA0D8A84994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8ABE3-F4B3-4F5E-BF93-DD58FC077E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7686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g8ac2fc3996_7_9:notes"/>
          <p:cNvSpPr txBox="1">
            <a:spLocks noGrp="1"/>
          </p:cNvSpPr>
          <p:nvPr>
            <p:ph type="body" idx="1"/>
          </p:nvPr>
        </p:nvSpPr>
        <p:spPr>
          <a:xfrm>
            <a:off x="685480" y="4343150"/>
            <a:ext cx="5487000" cy="41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g8ac2fc3996_7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g8ac2fc3996_7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531" name="Google Shape;1531;g8ac2fc3996_7_98:notes"/>
          <p:cNvSpPr txBox="1">
            <a:spLocks noGrp="1"/>
          </p:cNvSpPr>
          <p:nvPr>
            <p:ph type="body" idx="1"/>
          </p:nvPr>
        </p:nvSpPr>
        <p:spPr>
          <a:xfrm>
            <a:off x="685480" y="4343150"/>
            <a:ext cx="5487041" cy="411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532" name="Google Shape;1532;g8ac2fc3996_7_98:notes"/>
          <p:cNvSpPr txBox="1"/>
          <p:nvPr/>
        </p:nvSpPr>
        <p:spPr>
          <a:xfrm>
            <a:off x="3883851" y="8684836"/>
            <a:ext cx="2972547" cy="45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sv-SE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g8ac2fc3996_7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531" name="Google Shape;1531;g8ac2fc3996_7_98:notes"/>
          <p:cNvSpPr txBox="1">
            <a:spLocks noGrp="1"/>
          </p:cNvSpPr>
          <p:nvPr>
            <p:ph type="body" idx="1"/>
          </p:nvPr>
        </p:nvSpPr>
        <p:spPr>
          <a:xfrm>
            <a:off x="685480" y="4343150"/>
            <a:ext cx="5487041" cy="411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532" name="Google Shape;1532;g8ac2fc3996_7_98:notes"/>
          <p:cNvSpPr txBox="1"/>
          <p:nvPr/>
        </p:nvSpPr>
        <p:spPr>
          <a:xfrm>
            <a:off x="3883851" y="8684836"/>
            <a:ext cx="2972547" cy="45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sv-SE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6690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g8ac2fc3996_7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531" name="Google Shape;1531;g8ac2fc3996_7_98:notes"/>
          <p:cNvSpPr txBox="1">
            <a:spLocks noGrp="1"/>
          </p:cNvSpPr>
          <p:nvPr>
            <p:ph type="body" idx="1"/>
          </p:nvPr>
        </p:nvSpPr>
        <p:spPr>
          <a:xfrm>
            <a:off x="685480" y="4343150"/>
            <a:ext cx="5487041" cy="411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1532" name="Google Shape;1532;g8ac2fc3996_7_98:notes"/>
          <p:cNvSpPr txBox="1"/>
          <p:nvPr/>
        </p:nvSpPr>
        <p:spPr>
          <a:xfrm>
            <a:off x="3883851" y="8684836"/>
            <a:ext cx="2972547" cy="45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sv-SE"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7380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56045C-B18E-31E7-FBB1-8BD3B517C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856A5D3-66F7-3ED4-6375-A5A0578D9F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708BC62-E792-BF88-1D32-C5ACB708D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B471D1D-4EEB-B82A-E4DA-94D75811D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25D1DD-2C99-7E03-46F9-41CBAF740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546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05D3B8-7797-A831-7320-D075FDB94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2169C12-E604-386D-077A-52A92CF38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FE7938-AC35-AE21-ADFA-282907A24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5061B58-CAED-4B68-3940-6350F68A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D05139-8C9C-AC95-78DF-BF6D4458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914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91A6EB7-93CC-9D1F-0472-F2516D04A1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A948F67-6FAF-2A83-17AD-9D704787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48CE59-C11B-0AA9-661E-9E5E93BA4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4D71B3-AC6B-6649-7592-446FD8948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2026A6-A0E8-759A-F50B-4FE48E598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823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154B50-A510-0650-F787-2F5D92891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575CAE-06F8-0C45-9F12-B3344911D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4F5A44-E643-851D-C277-0C53F2D80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194A45-1667-45F7-FDE0-1A34B16FA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3D168D-BAD4-9C77-7C23-09A70E9EC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593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C424B3-B470-39E0-D196-BAEC941A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476225-BE71-48D6-A010-CDBB127F4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3538A9-8D8E-15A2-DD4A-697BCDF38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C4FF75-A62C-7485-DBFC-52DB98C2A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CE5B2A2-7A02-E320-8295-A817633C4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5142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903A33-17A2-8755-13CC-D5AA3F603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D4C55A-5A32-BDB5-3384-8376C7315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79028E4-8868-8A0E-DBA8-7A35643C1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9832DF2-A306-637E-8C6C-A9485D73A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2E1904-88C7-FFB1-3508-341BAD469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C425FF5-2F09-792F-6344-DEE47D010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6565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DF42C0-E7FE-26B0-C86E-16EFECE87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F1D91F3-C75F-0D4E-DFC4-DA38E19F6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7832A37-CAE2-C7F2-63D9-D6702168E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DF52FD-54E3-669C-1DCE-6EEC2D9D68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2794649-B721-5768-69AA-A60F6717F1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37AC039-5D59-B3DC-1039-15BA260B0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C633F06-D84C-8451-73CE-199280EE7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0265F6F-08FB-C9F7-6115-010810C19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155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2B2F7B-F3F3-22E5-A2A5-7E357580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D94D60-A005-B41D-D540-5A79A8B9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A47714F-647C-34A0-B152-C8113C0D1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6006F92-E1FC-A6CC-6D08-65A6D8DB9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162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4894101-B663-5D65-64CA-32E53D4CA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E494AE4-335C-752F-305C-1290F5C85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EDC47A4-2A35-C46F-E1DA-4B51CD570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6294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FDB298-BAC1-F08D-5601-1DABB26AF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92519A-5A08-E52F-153C-C4AD880F0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3CCE340-CB0B-04FC-CFA2-5D45C348D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3853CEF-AACB-740D-A57E-F1ABC1FBB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54B12E-3DC9-5D15-560D-AA5FB0D67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151A3E2-A291-B52D-B63E-8433AB714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640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8C0ADF-DF14-1BDF-CC5F-B66736A61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C1953C4-FF84-365C-AF21-E4D124D7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15BBF78-CA02-E2B3-F1F8-40CC603C4C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44ED77F-712B-1435-5F1D-2FE69E560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1B6938-F0AF-CAAD-ED06-6FD972E2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BDF86F-F986-5B73-0DFC-35D196AB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5282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F6F7ED0-9A09-9C1E-37DF-56DA89CA2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8A2328-E682-3CB3-25D6-B9B6DAD43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2CCEAA-F5DE-F54B-DA10-FAD3DD81E4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A9AC0-4DDE-420A-B616-B082ABC0CC46}" type="datetimeFigureOut">
              <a:rPr lang="sv-SE" smtClean="0"/>
              <a:t>2024-08-20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FF73C83-17A9-5E88-451F-D6CE3E397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DC13C7-1C6D-D22E-82D9-9E4316545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68688-633B-4E69-B407-82F3316A8C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012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94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375E"/>
          </a:solidFill>
          <a:ln w="254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194" descr="Rundning vänster övre hörn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6999" y="-82112"/>
            <a:ext cx="10668000" cy="113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9" name="Google Shape;1519;p194" descr="Svenska_Handbollförbundet_blå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27000" y="214312"/>
            <a:ext cx="2190600" cy="12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0" name="Google Shape;1520;p194"/>
          <p:cNvSpPr txBox="1">
            <a:spLocks noGrp="1"/>
          </p:cNvSpPr>
          <p:nvPr>
            <p:ph type="ctrTitle"/>
          </p:nvPr>
        </p:nvSpPr>
        <p:spPr>
          <a:xfrm>
            <a:off x="914400" y="2098800"/>
            <a:ext cx="10363200" cy="2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E31F"/>
              </a:buClr>
              <a:buFont typeface="Cabin"/>
              <a:buNone/>
            </a:pPr>
            <a:r>
              <a:rPr lang="sv-SE" b="1" dirty="0">
                <a:solidFill>
                  <a:srgbClr val="FFE31F"/>
                </a:solidFill>
                <a:latin typeface="Cabin"/>
                <a:ea typeface="Cabin"/>
                <a:cs typeface="Cabin"/>
                <a:sym typeface="Cabin"/>
              </a:rPr>
              <a:t>Information </a:t>
            </a:r>
            <a:r>
              <a:rPr lang="sv-SE" b="1" dirty="0" err="1">
                <a:solidFill>
                  <a:srgbClr val="FFE31F"/>
                </a:solidFill>
                <a:latin typeface="Cabin"/>
                <a:ea typeface="Cabin"/>
                <a:cs typeface="Cabin"/>
                <a:sym typeface="Cabin"/>
              </a:rPr>
              <a:t>Profixio</a:t>
            </a:r>
            <a:br>
              <a:rPr lang="sv-SE" sz="4400" b="1" i="0" u="none" strike="noStrike" cap="none" dirty="0">
                <a:latin typeface="Cabin"/>
                <a:ea typeface="Cabin"/>
                <a:cs typeface="Cabin"/>
              </a:rPr>
            </a:b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4" name="Google Shape;1534;p196" descr="Rundning vänster övre hörn_blå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816" y="6242"/>
            <a:ext cx="8841238" cy="9536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196" descr="Svenska_Handbollförbundet_cmyk_white.e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4816" y="173037"/>
            <a:ext cx="1598083" cy="89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6" name="Google Shape;1536;p196"/>
          <p:cNvSpPr txBox="1">
            <a:spLocks noGrp="1"/>
          </p:cNvSpPr>
          <p:nvPr>
            <p:ph type="title"/>
          </p:nvPr>
        </p:nvSpPr>
        <p:spPr>
          <a:xfrm>
            <a:off x="2970683" y="144738"/>
            <a:ext cx="9025500" cy="7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2"/>
              </a:buClr>
            </a:pPr>
            <a:r>
              <a:rPr lang="sv-SE" sz="28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Information om </a:t>
            </a:r>
            <a:r>
              <a:rPr lang="sv-SE" sz="28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Profixio</a:t>
            </a:r>
            <a:r>
              <a:rPr lang="sv-SE" sz="28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Att logga in</a:t>
            </a:r>
            <a:endParaRPr lang="sv-SE" dirty="0">
              <a:solidFill>
                <a:schemeClr val="dk2"/>
              </a:solidFill>
            </a:endParaRPr>
          </a:p>
        </p:txBody>
      </p:sp>
      <p:sp>
        <p:nvSpPr>
          <p:cNvPr id="1538" name="Google Shape;1538;p196"/>
          <p:cNvSpPr txBox="1"/>
          <p:nvPr/>
        </p:nvSpPr>
        <p:spPr>
          <a:xfrm>
            <a:off x="1200149" y="4746625"/>
            <a:ext cx="9205382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9CF1EB5-FD69-17B4-45BF-1E7522917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341" y="753938"/>
            <a:ext cx="8624576" cy="61040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4" name="Google Shape;1534;p196" descr="Rundning vänster övre hörn_blå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816" y="6242"/>
            <a:ext cx="8841238" cy="9536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196" descr="Svenska_Handbollförbundet_cmyk_white.e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4816" y="173037"/>
            <a:ext cx="1598083" cy="89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6" name="Google Shape;1536;p196"/>
          <p:cNvSpPr txBox="1">
            <a:spLocks noGrp="1"/>
          </p:cNvSpPr>
          <p:nvPr>
            <p:ph type="title"/>
          </p:nvPr>
        </p:nvSpPr>
        <p:spPr>
          <a:xfrm>
            <a:off x="2584789" y="173037"/>
            <a:ext cx="9025500" cy="7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2"/>
              </a:buClr>
            </a:pPr>
            <a:r>
              <a:rPr lang="sv-SE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Information om </a:t>
            </a:r>
            <a:r>
              <a:rPr lang="sv-SE" sz="20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Profixio</a:t>
            </a:r>
            <a:r>
              <a:rPr lang="sv-SE" sz="20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Mina uppdrag, funktioner</a:t>
            </a:r>
            <a:endParaRPr lang="sv-SE" sz="3600" dirty="0">
              <a:solidFill>
                <a:schemeClr val="dk2"/>
              </a:solidFill>
            </a:endParaRPr>
          </a:p>
        </p:txBody>
      </p:sp>
      <p:sp>
        <p:nvSpPr>
          <p:cNvPr id="1538" name="Google Shape;1538;p196"/>
          <p:cNvSpPr txBox="1"/>
          <p:nvPr/>
        </p:nvSpPr>
        <p:spPr>
          <a:xfrm>
            <a:off x="1200149" y="4746625"/>
            <a:ext cx="9205382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BA843A7-3E56-E6ED-6730-8C1149828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6971" y="819098"/>
            <a:ext cx="8558969" cy="603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4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4" name="Google Shape;1534;p196" descr="Rundning vänster övre hörn_blå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841238" cy="9536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5" name="Google Shape;1535;p196" descr="Svenska_Handbollförbundet_cmyk_white.e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4816" y="173037"/>
            <a:ext cx="1598083" cy="89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6" name="Google Shape;1536;p196"/>
          <p:cNvSpPr txBox="1">
            <a:spLocks noGrp="1"/>
          </p:cNvSpPr>
          <p:nvPr>
            <p:ph type="title"/>
          </p:nvPr>
        </p:nvSpPr>
        <p:spPr>
          <a:xfrm>
            <a:off x="2590782" y="238149"/>
            <a:ext cx="9025500" cy="7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2"/>
              </a:buClr>
            </a:pPr>
            <a:r>
              <a:rPr lang="sv-SE" sz="28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Information om </a:t>
            </a:r>
            <a:r>
              <a:rPr lang="sv-SE" sz="28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Profixio</a:t>
            </a:r>
            <a:r>
              <a:rPr lang="sv-SE" sz="28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sv-SE" sz="28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</a:t>
            </a:r>
            <a:r>
              <a:rPr lang="sv-SE" sz="28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ppdatera profil</a:t>
            </a:r>
            <a:endParaRPr lang="sv-SE" dirty="0">
              <a:solidFill>
                <a:schemeClr val="dk2"/>
              </a:solidFill>
            </a:endParaRPr>
          </a:p>
        </p:txBody>
      </p:sp>
      <p:sp>
        <p:nvSpPr>
          <p:cNvPr id="1538" name="Google Shape;1538;p196"/>
          <p:cNvSpPr txBox="1"/>
          <p:nvPr/>
        </p:nvSpPr>
        <p:spPr>
          <a:xfrm>
            <a:off x="1200149" y="4746625"/>
            <a:ext cx="9205382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A70099-C0F1-B331-21BB-D1F5A8C18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57" y="1186543"/>
            <a:ext cx="106013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95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4270</TotalTime>
  <Words>27</Words>
  <Application>Microsoft Office PowerPoint</Application>
  <PresentationFormat>Bredbild</PresentationFormat>
  <Paragraphs>7</Paragraphs>
  <Slides>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Arial</vt:lpstr>
      <vt:lpstr>Cabin</vt:lpstr>
      <vt:lpstr>Calibri</vt:lpstr>
      <vt:lpstr>Calibri Light</vt:lpstr>
      <vt:lpstr>Office-tema</vt:lpstr>
      <vt:lpstr>Information Profixio </vt:lpstr>
      <vt:lpstr>Information om Profixio: Att logga in</vt:lpstr>
      <vt:lpstr>Information om Profixio: Mina uppdrag, funktioner</vt:lpstr>
      <vt:lpstr>Information om Profixio: Uppdatera profil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Profixio</dc:title>
  <dc:creator>Niklas Axvallen (Handboll)</dc:creator>
  <cp:lastModifiedBy>Niklas Axvallen (Handboll)</cp:lastModifiedBy>
  <cp:revision>5</cp:revision>
  <dcterms:created xsi:type="dcterms:W3CDTF">2023-08-15T08:19:33Z</dcterms:created>
  <dcterms:modified xsi:type="dcterms:W3CDTF">2024-08-20T10:04:09Z</dcterms:modified>
</cp:coreProperties>
</file>