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E816E7-55C6-4C56-8D4A-450C35591A17}" v="11" dt="2025-05-20T09:31:27.4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96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ian Nyberg" userId="edb88474-ef33-4855-a675-bfb0096f94bf" providerId="ADAL" clId="{A7E816E7-55C6-4C56-8D4A-450C35591A17}"/>
    <pc:docChg chg="custSel addSld modSld">
      <pc:chgData name="Christian Nyberg" userId="edb88474-ef33-4855-a675-bfb0096f94bf" providerId="ADAL" clId="{A7E816E7-55C6-4C56-8D4A-450C35591A17}" dt="2025-05-27T07:27:13.879" v="1876" actId="27636"/>
      <pc:docMkLst>
        <pc:docMk/>
      </pc:docMkLst>
      <pc:sldChg chg="addSp modSp new mod">
        <pc:chgData name="Christian Nyberg" userId="edb88474-ef33-4855-a675-bfb0096f94bf" providerId="ADAL" clId="{A7E816E7-55C6-4C56-8D4A-450C35591A17}" dt="2025-05-20T07:18:18.428" v="163" actId="1076"/>
        <pc:sldMkLst>
          <pc:docMk/>
          <pc:sldMk cId="3528670030" sldId="256"/>
        </pc:sldMkLst>
        <pc:spChg chg="mod">
          <ac:chgData name="Christian Nyberg" userId="edb88474-ef33-4855-a675-bfb0096f94bf" providerId="ADAL" clId="{A7E816E7-55C6-4C56-8D4A-450C35591A17}" dt="2025-05-20T07:16:45.442" v="125"/>
          <ac:spMkLst>
            <pc:docMk/>
            <pc:sldMk cId="3528670030" sldId="256"/>
            <ac:spMk id="2" creationId="{627B70FF-EB87-98AA-B6D0-5A9D72F802DC}"/>
          </ac:spMkLst>
        </pc:spChg>
        <pc:spChg chg="mod">
          <ac:chgData name="Christian Nyberg" userId="edb88474-ef33-4855-a675-bfb0096f94bf" providerId="ADAL" clId="{A7E816E7-55C6-4C56-8D4A-450C35591A17}" dt="2025-05-20T07:16:45.442" v="125"/>
          <ac:spMkLst>
            <pc:docMk/>
            <pc:sldMk cId="3528670030" sldId="256"/>
            <ac:spMk id="3" creationId="{41D606FC-E69B-E2D5-DD27-8F893940C08D}"/>
          </ac:spMkLst>
        </pc:spChg>
        <pc:picChg chg="add mod">
          <ac:chgData name="Christian Nyberg" userId="edb88474-ef33-4855-a675-bfb0096f94bf" providerId="ADAL" clId="{A7E816E7-55C6-4C56-8D4A-450C35591A17}" dt="2025-05-20T07:18:18.428" v="163" actId="1076"/>
          <ac:picMkLst>
            <pc:docMk/>
            <pc:sldMk cId="3528670030" sldId="256"/>
            <ac:picMk id="4" creationId="{D23B0404-0217-0073-9307-068E1DF9C3A4}"/>
          </ac:picMkLst>
        </pc:picChg>
      </pc:sldChg>
      <pc:sldChg chg="addSp modSp new mod modClrScheme chgLayout">
        <pc:chgData name="Christian Nyberg" userId="edb88474-ef33-4855-a675-bfb0096f94bf" providerId="ADAL" clId="{A7E816E7-55C6-4C56-8D4A-450C35591A17}" dt="2025-05-20T07:20:50.883" v="406" actId="14100"/>
        <pc:sldMkLst>
          <pc:docMk/>
          <pc:sldMk cId="2567034570" sldId="257"/>
        </pc:sldMkLst>
        <pc:spChg chg="mod">
          <ac:chgData name="Christian Nyberg" userId="edb88474-ef33-4855-a675-bfb0096f94bf" providerId="ADAL" clId="{A7E816E7-55C6-4C56-8D4A-450C35591A17}" dt="2025-05-20T07:20:38.684" v="404" actId="26606"/>
          <ac:spMkLst>
            <pc:docMk/>
            <pc:sldMk cId="2567034570" sldId="257"/>
            <ac:spMk id="2" creationId="{C12132BE-5ACB-9974-4665-563A382DB544}"/>
          </ac:spMkLst>
        </pc:spChg>
        <pc:spChg chg="mod">
          <ac:chgData name="Christian Nyberg" userId="edb88474-ef33-4855-a675-bfb0096f94bf" providerId="ADAL" clId="{A7E816E7-55C6-4C56-8D4A-450C35591A17}" dt="2025-05-20T07:20:38.684" v="404" actId="26606"/>
          <ac:spMkLst>
            <pc:docMk/>
            <pc:sldMk cId="2567034570" sldId="257"/>
            <ac:spMk id="3" creationId="{DA7256C1-79CA-A584-A4D4-536C4B079B9A}"/>
          </ac:spMkLst>
        </pc:spChg>
        <pc:picChg chg="add mod">
          <ac:chgData name="Christian Nyberg" userId="edb88474-ef33-4855-a675-bfb0096f94bf" providerId="ADAL" clId="{A7E816E7-55C6-4C56-8D4A-450C35591A17}" dt="2025-05-20T07:20:50.883" v="406" actId="14100"/>
          <ac:picMkLst>
            <pc:docMk/>
            <pc:sldMk cId="2567034570" sldId="257"/>
            <ac:picMk id="5" creationId="{1567BA62-1364-A11D-80F2-66CB5B214F6E}"/>
          </ac:picMkLst>
        </pc:picChg>
      </pc:sldChg>
      <pc:sldChg chg="addSp modSp new mod">
        <pc:chgData name="Christian Nyberg" userId="edb88474-ef33-4855-a675-bfb0096f94bf" providerId="ADAL" clId="{A7E816E7-55C6-4C56-8D4A-450C35591A17}" dt="2025-05-20T09:25:37.475" v="1493" actId="1076"/>
        <pc:sldMkLst>
          <pc:docMk/>
          <pc:sldMk cId="3753505575" sldId="258"/>
        </pc:sldMkLst>
        <pc:spChg chg="mod">
          <ac:chgData name="Christian Nyberg" userId="edb88474-ef33-4855-a675-bfb0096f94bf" providerId="ADAL" clId="{A7E816E7-55C6-4C56-8D4A-450C35591A17}" dt="2025-05-20T09:07:45.418" v="425" actId="20577"/>
          <ac:spMkLst>
            <pc:docMk/>
            <pc:sldMk cId="3753505575" sldId="258"/>
            <ac:spMk id="2" creationId="{58BB2814-93F6-C087-1F3F-C6C55F9E6134}"/>
          </ac:spMkLst>
        </pc:spChg>
        <pc:spChg chg="mod">
          <ac:chgData name="Christian Nyberg" userId="edb88474-ef33-4855-a675-bfb0096f94bf" providerId="ADAL" clId="{A7E816E7-55C6-4C56-8D4A-450C35591A17}" dt="2025-05-20T09:25:25.325" v="1489" actId="20577"/>
          <ac:spMkLst>
            <pc:docMk/>
            <pc:sldMk cId="3753505575" sldId="258"/>
            <ac:spMk id="3" creationId="{97B78FF7-469C-1B03-3E22-2ACFE97D0B4A}"/>
          </ac:spMkLst>
        </pc:spChg>
        <pc:spChg chg="mod">
          <ac:chgData name="Christian Nyberg" userId="edb88474-ef33-4855-a675-bfb0096f94bf" providerId="ADAL" clId="{A7E816E7-55C6-4C56-8D4A-450C35591A17}" dt="2025-05-20T09:25:29.836" v="1491" actId="404"/>
          <ac:spMkLst>
            <pc:docMk/>
            <pc:sldMk cId="3753505575" sldId="258"/>
            <ac:spMk id="4" creationId="{B4D0D857-B91B-BC4B-9737-9CEA7B2DAB45}"/>
          </ac:spMkLst>
        </pc:spChg>
        <pc:picChg chg="add mod">
          <ac:chgData name="Christian Nyberg" userId="edb88474-ef33-4855-a675-bfb0096f94bf" providerId="ADAL" clId="{A7E816E7-55C6-4C56-8D4A-450C35591A17}" dt="2025-05-20T09:24:40.989" v="1386" actId="14100"/>
          <ac:picMkLst>
            <pc:docMk/>
            <pc:sldMk cId="3753505575" sldId="258"/>
            <ac:picMk id="6" creationId="{0E5C66F2-2F07-E651-2B2D-C9DFE1688EE7}"/>
          </ac:picMkLst>
        </pc:picChg>
        <pc:picChg chg="add mod">
          <ac:chgData name="Christian Nyberg" userId="edb88474-ef33-4855-a675-bfb0096f94bf" providerId="ADAL" clId="{A7E816E7-55C6-4C56-8D4A-450C35591A17}" dt="2025-05-20T09:25:37.475" v="1493" actId="1076"/>
          <ac:picMkLst>
            <pc:docMk/>
            <pc:sldMk cId="3753505575" sldId="258"/>
            <ac:picMk id="10" creationId="{24D4CA9D-21D0-0208-8D77-EE4E8E35A5AF}"/>
          </ac:picMkLst>
        </pc:picChg>
        <pc:inkChg chg="add mod">
          <ac:chgData name="Christian Nyberg" userId="edb88474-ef33-4855-a675-bfb0096f94bf" providerId="ADAL" clId="{A7E816E7-55C6-4C56-8D4A-450C35591A17}" dt="2025-05-20T09:24:44.696" v="1387" actId="1076"/>
          <ac:inkMkLst>
            <pc:docMk/>
            <pc:sldMk cId="3753505575" sldId="258"/>
            <ac:inkMk id="7" creationId="{5A5D3D78-00C8-AE96-652A-771ED7A8442D}"/>
          </ac:inkMkLst>
        </pc:inkChg>
        <pc:inkChg chg="add">
          <ac:chgData name="Christian Nyberg" userId="edb88474-ef33-4855-a675-bfb0096f94bf" providerId="ADAL" clId="{A7E816E7-55C6-4C56-8D4A-450C35591A17}" dt="2025-05-20T09:10:17.928" v="493" actId="9405"/>
          <ac:inkMkLst>
            <pc:docMk/>
            <pc:sldMk cId="3753505575" sldId="258"/>
            <ac:inkMk id="8" creationId="{184D0A2F-CCBC-CA1D-8260-88673D98D729}"/>
          </ac:inkMkLst>
        </pc:inkChg>
      </pc:sldChg>
      <pc:sldChg chg="addSp delSp modSp new mod modClrScheme chgLayout">
        <pc:chgData name="Christian Nyberg" userId="edb88474-ef33-4855-a675-bfb0096f94bf" providerId="ADAL" clId="{A7E816E7-55C6-4C56-8D4A-450C35591A17}" dt="2025-05-27T07:26:51.788" v="1874" actId="20577"/>
        <pc:sldMkLst>
          <pc:docMk/>
          <pc:sldMk cId="1876830591" sldId="259"/>
        </pc:sldMkLst>
        <pc:spChg chg="add mod">
          <ac:chgData name="Christian Nyberg" userId="edb88474-ef33-4855-a675-bfb0096f94bf" providerId="ADAL" clId="{A7E816E7-55C6-4C56-8D4A-450C35591A17}" dt="2025-05-20T09:12:25.639" v="691" actId="20577"/>
          <ac:spMkLst>
            <pc:docMk/>
            <pc:sldMk cId="1876830591" sldId="259"/>
            <ac:spMk id="9" creationId="{815F0D27-2A51-A0D6-88EC-B2894E339ACE}"/>
          </ac:spMkLst>
        </pc:spChg>
        <pc:spChg chg="add mod">
          <ac:chgData name="Christian Nyberg" userId="edb88474-ef33-4855-a675-bfb0096f94bf" providerId="ADAL" clId="{A7E816E7-55C6-4C56-8D4A-450C35591A17}" dt="2025-05-27T07:26:51.788" v="1874" actId="20577"/>
          <ac:spMkLst>
            <pc:docMk/>
            <pc:sldMk cId="1876830591" sldId="259"/>
            <ac:spMk id="11" creationId="{F9A388EC-CBBC-2FF2-59F0-2A2D35FDAFA2}"/>
          </ac:spMkLst>
        </pc:spChg>
      </pc:sldChg>
      <pc:sldChg chg="modSp new mod">
        <pc:chgData name="Christian Nyberg" userId="edb88474-ef33-4855-a675-bfb0096f94bf" providerId="ADAL" clId="{A7E816E7-55C6-4C56-8D4A-450C35591A17}" dt="2025-05-20T09:17:51.324" v="1385" actId="20577"/>
        <pc:sldMkLst>
          <pc:docMk/>
          <pc:sldMk cId="2268312814" sldId="260"/>
        </pc:sldMkLst>
        <pc:spChg chg="mod">
          <ac:chgData name="Christian Nyberg" userId="edb88474-ef33-4855-a675-bfb0096f94bf" providerId="ADAL" clId="{A7E816E7-55C6-4C56-8D4A-450C35591A17}" dt="2025-05-20T09:17:51.324" v="1385" actId="20577"/>
          <ac:spMkLst>
            <pc:docMk/>
            <pc:sldMk cId="2268312814" sldId="260"/>
            <ac:spMk id="2" creationId="{84FE6C2C-5ACF-24C8-3531-F12500904E57}"/>
          </ac:spMkLst>
        </pc:spChg>
        <pc:spChg chg="mod">
          <ac:chgData name="Christian Nyberg" userId="edb88474-ef33-4855-a675-bfb0096f94bf" providerId="ADAL" clId="{A7E816E7-55C6-4C56-8D4A-450C35591A17}" dt="2025-05-20T09:17:20.388" v="1323" actId="5793"/>
          <ac:spMkLst>
            <pc:docMk/>
            <pc:sldMk cId="2268312814" sldId="260"/>
            <ac:spMk id="3" creationId="{1180C6B5-5C45-A8C2-9236-2A7FEBF8638D}"/>
          </ac:spMkLst>
        </pc:spChg>
      </pc:sldChg>
      <pc:sldChg chg="modSp new mod">
        <pc:chgData name="Christian Nyberg" userId="edb88474-ef33-4855-a675-bfb0096f94bf" providerId="ADAL" clId="{A7E816E7-55C6-4C56-8D4A-450C35591A17}" dt="2025-05-27T07:27:13.879" v="1876" actId="27636"/>
        <pc:sldMkLst>
          <pc:docMk/>
          <pc:sldMk cId="1999773759" sldId="261"/>
        </pc:sldMkLst>
        <pc:spChg chg="mod">
          <ac:chgData name="Christian Nyberg" userId="edb88474-ef33-4855-a675-bfb0096f94bf" providerId="ADAL" clId="{A7E816E7-55C6-4C56-8D4A-450C35591A17}" dt="2025-05-20T09:17:43.909" v="1383" actId="20577"/>
          <ac:spMkLst>
            <pc:docMk/>
            <pc:sldMk cId="1999773759" sldId="261"/>
            <ac:spMk id="2" creationId="{874F8628-21DE-2D01-ED8E-BA414A7AF245}"/>
          </ac:spMkLst>
        </pc:spChg>
        <pc:spChg chg="mod">
          <ac:chgData name="Christian Nyberg" userId="edb88474-ef33-4855-a675-bfb0096f94bf" providerId="ADAL" clId="{A7E816E7-55C6-4C56-8D4A-450C35591A17}" dt="2025-05-27T07:27:13.879" v="1876" actId="27636"/>
          <ac:spMkLst>
            <pc:docMk/>
            <pc:sldMk cId="1999773759" sldId="261"/>
            <ac:spMk id="3" creationId="{28B9AA30-EE07-073D-3DCD-AD5A99D2928C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0T09:10:01.021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2080 154 24575,'-41'-2'0,"0"-2"0,-48-11 0,80 13 0,-103-27 0,74 18 0,-65-11 0,57 14 0,-54-16 0,13 2 0,40 15 0,0 3 0,0 1 0,-73 5 0,34 0 0,-421-1 0,478 0 0,1 2 0,0 2 0,-41 10 0,-10 3 0,-84 23 0,147-37 0,2 0 0,0 1 0,0 1 0,0 0 0,0 0 0,1 2 0,1-1 0,-16 13 0,26-18 0,-1 1 0,1 0 0,0 0 0,0 0 0,0 1 0,0-1 0,1 0 0,-1 1 0,1-1 0,0 1 0,0-1 0,0 1 0,0 0 0,1-1 0,-1 6 0,0 9 0,3 35 0,0-23 0,0 361 0,-3-244 0,2-132 0,1 0 0,0 0 0,1 0 0,1-1 0,6 16 0,-4-12 0,-1 1 0,4 29 0,-3-12 0,12 44 0,3 15 0,-20-86 0,1 0 0,1-1 0,0 1 0,0-1 0,1 1 0,0-1 0,8 13 0,5 2 0,20 23 0,2 1 0,6 22 0,13 15 0,-43-68 0,0 0 0,19 14 0,-20-19 0,0 2 0,-1 0 0,19 24 0,-28-30 0,-1-1 0,1 2 0,-1-1 0,-1 0 0,1 0 0,1 16 0,-2-14 0,1 1 0,0-1 0,0 0 0,5 11 0,-3-12 0,1 1 0,0-1 0,0 0 0,0-1 0,1 1 0,9 6 0,53 38 0,-33-25 0,-28-22 0,-1 0 0,1-1 0,-1 0 0,1-1 0,0 1 0,1-1 0,-1-1 0,12 3 0,10-1 0,32 2 0,-24-3 0,337 7 0,-298-10 0,-65 0 0,0 2 0,1 0 0,17 4 0,-16-2 0,1-1 0,16 1 0,237-2 0,-137-4 0,-120 2 0,1-1 0,-1 0 0,0-1 0,0 0 0,0-1 0,0 0 0,21-9 0,33-12 0,15-7 0,-53 20 0,30-9 0,-37 14 0,-1-1 0,1 0 0,33-19 0,130-93 0,-156 99 0,-2-1 0,0-1 0,40-47 0,-54 56 0,-1-1 0,-1-1 0,0 0 0,10-22 0,21-66 0,-35 86 0,-1 0 0,0 0 0,-1-1 0,1-28 0,-6-73 0,0 46 0,2 62 0,0-24 0,0 1 0,-3-1 0,-1 0 0,-10-41 0,1 24 0,6 23 0,-1 1 0,-12-30 0,15 45 0,1-1 0,0 0 0,-3-19 0,-7-29 0,-9-11 0,13 36 0,-30-66 0,33 91 0,-1 0 0,-1 1 0,1 0 0,-2 0 0,-13-11 0,-2-4 0,1 2 0,0 0 0,-36-24 0,-31-23 0,42 32 0,41 32 0,0 0 0,0 0 0,0 1 0,-1 0 0,0 0 0,-1 1 0,1 0 0,-1 1 0,-11-4 0,0 5-93,0 0-1,0 1 0,-1 1 1,-21 2-1,22 0-803,3-1-5929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20T09:10:17.925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1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5D9797-A213-4FC2-B101-997229D4E2BC}" type="datetimeFigureOut">
              <a:rPr lang="sv-SE" smtClean="0"/>
              <a:t>2025-05-20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6EE2F-3EA9-4E86-9615-C44A3EF6842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01242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E6EE2F-3EA9-4E86-9615-C44A3EF68429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63703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bil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EBEFB137-2B54-42AD-BDAD-96813FC80F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4184" y="3989025"/>
            <a:ext cx="675352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7" name="Rubrik 6">
            <a:extLst>
              <a:ext uri="{FF2B5EF4-FFF2-40B4-BE49-F238E27FC236}">
                <a16:creationId xmlns:a16="http://schemas.microsoft.com/office/drawing/2014/main" id="{B0B4E0FE-DC57-4515-B085-17792707F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183" y="2385733"/>
            <a:ext cx="6753526" cy="1325563"/>
          </a:xfrm>
        </p:spPr>
        <p:txBody>
          <a:bodyPr/>
          <a:lstStyle>
            <a:lvl1pPr algn="l"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pic>
        <p:nvPicPr>
          <p:cNvPr id="8" name="Bildobjekt 7" descr="En bild som visar text, clipart&#10;&#10;Automatiskt genererad beskrivning">
            <a:extLst>
              <a:ext uri="{FF2B5EF4-FFF2-40B4-BE49-F238E27FC236}">
                <a16:creationId xmlns:a16="http://schemas.microsoft.com/office/drawing/2014/main" id="{7AD06657-49CA-4FCD-8235-D9234F25D5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196" y="575719"/>
            <a:ext cx="2174320" cy="1108991"/>
          </a:xfrm>
          <a:prstGeom prst="rect">
            <a:avLst/>
          </a:prstGeom>
        </p:spPr>
      </p:pic>
      <p:pic>
        <p:nvPicPr>
          <p:cNvPr id="5" name="Bildobjekt 4" descr="En bild som visar text, clipart&#10;&#10;Automatiskt genererad beskrivning">
            <a:extLst>
              <a:ext uri="{FF2B5EF4-FFF2-40B4-BE49-F238E27FC236}">
                <a16:creationId xmlns:a16="http://schemas.microsoft.com/office/drawing/2014/main" id="{22671644-D301-4D4F-BD46-AED471C2F5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196" y="575719"/>
            <a:ext cx="2174320" cy="1108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300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T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7633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97106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Tom">
    <p:bg>
      <p:bgPr>
        <a:solidFill>
          <a:srgbClr val="EE71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592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Rubrikbil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EBEFB137-2B54-42AD-BDAD-96813FC80F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4184" y="3989025"/>
            <a:ext cx="675352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7" name="Rubrik 6">
            <a:extLst>
              <a:ext uri="{FF2B5EF4-FFF2-40B4-BE49-F238E27FC236}">
                <a16:creationId xmlns:a16="http://schemas.microsoft.com/office/drawing/2014/main" id="{B0B4E0FE-DC57-4515-B085-17792707F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183" y="2385733"/>
            <a:ext cx="6753526" cy="1325563"/>
          </a:xfrm>
        </p:spPr>
        <p:txBody>
          <a:bodyPr/>
          <a:lstStyle>
            <a:lvl1pPr algn="l"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pic>
        <p:nvPicPr>
          <p:cNvPr id="8" name="Bildobjekt 7" descr="En bild som visar text, clipart&#10;&#10;Automatiskt genererad beskrivning">
            <a:extLst>
              <a:ext uri="{FF2B5EF4-FFF2-40B4-BE49-F238E27FC236}">
                <a16:creationId xmlns:a16="http://schemas.microsoft.com/office/drawing/2014/main" id="{7AD06657-49CA-4FCD-8235-D9234F25D5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196" y="575719"/>
            <a:ext cx="2174320" cy="1108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973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DF54D53-7974-4323-ABD8-7FA3AA36E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4702" y="802433"/>
            <a:ext cx="8920064" cy="888255"/>
          </a:xfrm>
          <a:noFill/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8AA7499-1D93-4179-8918-4C960F029E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4702" y="1987419"/>
            <a:ext cx="8920065" cy="418954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49816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Rubrik och innehål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DF54D53-7974-4323-ABD8-7FA3AA36E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4702" y="802433"/>
            <a:ext cx="8920064" cy="888255"/>
          </a:xfrm>
          <a:noFill/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8AA7499-1D93-4179-8918-4C960F029E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4702" y="1987419"/>
            <a:ext cx="8920065" cy="4189543"/>
          </a:xfrm>
        </p:spPr>
        <p:txBody>
          <a:bodyPr/>
          <a:lstStyle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50204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Rubrik och innehål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DF54D53-7974-4323-ABD8-7FA3AA36E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115" y="802433"/>
            <a:ext cx="6652722" cy="888255"/>
          </a:xfrm>
          <a:noFill/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8AA7499-1D93-4179-8918-4C960F029E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115" y="1987419"/>
            <a:ext cx="8854747" cy="418954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58861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Rubrik och innehåll">
    <p:bg>
      <p:bgPr>
        <a:solidFill>
          <a:srgbClr val="EE71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DF54D53-7974-4323-ABD8-7FA3AA36E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0343" y="802433"/>
            <a:ext cx="9974423" cy="888255"/>
          </a:xfrm>
          <a:noFill/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8AA7499-1D93-4179-8918-4C960F029E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0344" y="1987419"/>
            <a:ext cx="9974424" cy="4189543"/>
          </a:xfrm>
        </p:spPr>
        <p:txBody>
          <a:bodyPr/>
          <a:lstStyle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33769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75204-D1BF-4808-A0EC-6D52B2374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9110172" cy="2852737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14F7D49-EC80-4181-8BEF-512A81EC9E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9110172" cy="1500187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7" name="Bildobjekt 6" descr="En bild som visar text, clipart&#10;&#10;Automatiskt genererad beskrivning">
            <a:extLst>
              <a:ext uri="{FF2B5EF4-FFF2-40B4-BE49-F238E27FC236}">
                <a16:creationId xmlns:a16="http://schemas.microsoft.com/office/drawing/2014/main" id="{904F3C71-6C31-46B8-80DD-BFB6798F04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196" y="575719"/>
            <a:ext cx="2174320" cy="1108991"/>
          </a:xfrm>
          <a:prstGeom prst="rect">
            <a:avLst/>
          </a:prstGeom>
        </p:spPr>
      </p:pic>
      <p:pic>
        <p:nvPicPr>
          <p:cNvPr id="5" name="Bildobjekt 4" descr="En bild som visar text, clipart&#10;&#10;Automatiskt genererad beskrivning">
            <a:extLst>
              <a:ext uri="{FF2B5EF4-FFF2-40B4-BE49-F238E27FC236}">
                <a16:creationId xmlns:a16="http://schemas.microsoft.com/office/drawing/2014/main" id="{C7ED2A13-1EC7-4AB9-B108-12E1BE2AE8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196" y="575719"/>
            <a:ext cx="2174320" cy="1108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645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bg>
      <p:bgPr>
        <a:solidFill>
          <a:srgbClr val="EE71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8021756-92F5-45AA-A968-843F1A305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2433"/>
            <a:ext cx="10162592" cy="888255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45553F1-180C-4147-A9B0-AD8D2F4892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E53FF9-D053-46A5-A2AA-0F13D31AA4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36488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4253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T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3929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C75F5A91-0A29-44D1-95B7-4CA1624DE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2433"/>
            <a:ext cx="4489580" cy="8882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D1B6A74-989A-4FC8-9155-9D0860E606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987419"/>
            <a:ext cx="10246567" cy="41895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356742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4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7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customXml" Target="../ink/ink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samir.osmanovic@uppsala.se" TargetMode="External"/><Relationship Id="rId2" Type="http://schemas.openxmlformats.org/officeDocument/2006/relationships/hyperlink" Target="mailto:christian@handbollmitt.se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josefinerindeborn@outlook.com" TargetMode="External"/><Relationship Id="rId2" Type="http://schemas.openxmlformats.org/officeDocument/2006/relationships/hyperlink" Target="mailto:malin.slagbrand@handboll.rf.s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marcus_nr2@hotmail.com" TargetMode="External"/><Relationship Id="rId5" Type="http://schemas.openxmlformats.org/officeDocument/2006/relationships/hyperlink" Target="mailto:chribba@live.se" TargetMode="External"/><Relationship Id="rId4" Type="http://schemas.openxmlformats.org/officeDocument/2006/relationships/hyperlink" Target="mailto:chakarlssh@gmail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41D606FC-E69B-E2D5-DD27-8F893940C08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Här kommer vi gå igenom hur man ska använda kalenderfunktionen i Profixio. 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27B70FF-EB87-98AA-B6D0-5A9D72F80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Kalenderfunktionen i Profixio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D23B0404-0217-0073-9307-068E1DF9C3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7520" y="3875723"/>
            <a:ext cx="4762500" cy="199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670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12132BE-5ACB-9974-4665-563A382DB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2433"/>
            <a:ext cx="10162592" cy="888255"/>
          </a:xfrm>
        </p:spPr>
        <p:txBody>
          <a:bodyPr anchor="ctr">
            <a:normAutofit/>
          </a:bodyPr>
          <a:lstStyle/>
          <a:p>
            <a:r>
              <a:rPr lang="sv-SE" dirty="0"/>
              <a:t>Varför ska vi använda kalendern? 	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A7256C1-79CA-A584-A4D4-536C4B079B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/>
          <a:p>
            <a:r>
              <a:rPr lang="sv-SE" dirty="0"/>
              <a:t>Kalendern använder vi för att underlätta tillsättningen under säsong. </a:t>
            </a:r>
          </a:p>
          <a:p>
            <a:r>
              <a:rPr lang="sv-SE" dirty="0"/>
              <a:t>Du kryssar i de dagar som du </a:t>
            </a:r>
            <a:r>
              <a:rPr lang="sv-SE" b="1" dirty="0"/>
              <a:t>inte </a:t>
            </a:r>
            <a:r>
              <a:rPr lang="sv-SE" dirty="0"/>
              <a:t>kan döma under månaden. </a:t>
            </a:r>
          </a:p>
          <a:p>
            <a:r>
              <a:rPr lang="sv-SE" dirty="0"/>
              <a:t>På detta sätt kan vi undvika så många nej tack när vi skickar ut tillsättningen. 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1567BA62-1364-A11D-80F2-66CB5B214F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3161" y="1825625"/>
            <a:ext cx="5052354" cy="4351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67034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8BB2814-93F6-C087-1F3F-C6C55F9E6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Hur fungerar det?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7B78FF7-469C-1B03-3E22-2ACFE97D0B4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sv-SE" sz="2000" dirty="0"/>
              <a:t>Klicka på den dag du vill ange att du inte kan ta uppdrag. Använder du mobiltelefon kan du behöva trycka några gånger för att den ska reagera.  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4D0D857-B91B-BC4B-9737-9CEA7B2DAB4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sv-SE" sz="1800" dirty="0"/>
              <a:t>Om det är en dag det gäller: Skriv orsak om du vill, annars klicka bara på OK. Vill du ange flera dagar i ett svep, ange start och slutdatum. 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0E5C66F2-2F07-E651-2B2D-C9DFE1688E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100" y="3352020"/>
            <a:ext cx="3829991" cy="302592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7" name="Pennanteckning 6">
                <a:extLst>
                  <a:ext uri="{FF2B5EF4-FFF2-40B4-BE49-F238E27FC236}">
                    <a16:creationId xmlns:a16="http://schemas.microsoft.com/office/drawing/2014/main" id="{5A5D3D78-00C8-AE96-652A-771ED7A8442D}"/>
                  </a:ext>
                </a:extLst>
              </p14:cNvPr>
              <p14:cNvContentPartPr/>
              <p14:nvPr/>
            </p14:nvContentPartPr>
            <p14:xfrm>
              <a:off x="1316100" y="5306047"/>
              <a:ext cx="987120" cy="749520"/>
            </p14:xfrm>
          </p:contentPart>
        </mc:Choice>
        <mc:Fallback>
          <p:pic>
            <p:nvPicPr>
              <p:cNvPr id="7" name="Pennanteckning 6">
                <a:extLst>
                  <a:ext uri="{FF2B5EF4-FFF2-40B4-BE49-F238E27FC236}">
                    <a16:creationId xmlns:a16="http://schemas.microsoft.com/office/drawing/2014/main" id="{5A5D3D78-00C8-AE96-652A-771ED7A8442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309980" y="5299927"/>
                <a:ext cx="999360" cy="76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8" name="Pennanteckning 7">
                <a:extLst>
                  <a:ext uri="{FF2B5EF4-FFF2-40B4-BE49-F238E27FC236}">
                    <a16:creationId xmlns:a16="http://schemas.microsoft.com/office/drawing/2014/main" id="{184D0A2F-CCBC-CA1D-8260-88673D98D729}"/>
                  </a:ext>
                </a:extLst>
              </p14:cNvPr>
              <p14:cNvContentPartPr/>
              <p14:nvPr/>
            </p14:nvContentPartPr>
            <p14:xfrm>
              <a:off x="7688400" y="4556700"/>
              <a:ext cx="360" cy="360"/>
            </p14:xfrm>
          </p:contentPart>
        </mc:Choice>
        <mc:Fallback>
          <p:pic>
            <p:nvPicPr>
              <p:cNvPr id="8" name="Pennanteckning 7">
                <a:extLst>
                  <a:ext uri="{FF2B5EF4-FFF2-40B4-BE49-F238E27FC236}">
                    <a16:creationId xmlns:a16="http://schemas.microsoft.com/office/drawing/2014/main" id="{184D0A2F-CCBC-CA1D-8260-88673D98D72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682280" y="4550580"/>
                <a:ext cx="12600" cy="12600"/>
              </a:xfrm>
              <a:prstGeom prst="rect">
                <a:avLst/>
              </a:prstGeom>
            </p:spPr>
          </p:pic>
        </mc:Fallback>
      </mc:AlternateContent>
      <p:pic>
        <p:nvPicPr>
          <p:cNvPr id="10" name="Bildobjekt 9">
            <a:extLst>
              <a:ext uri="{FF2B5EF4-FFF2-40B4-BE49-F238E27FC236}">
                <a16:creationId xmlns:a16="http://schemas.microsoft.com/office/drawing/2014/main" id="{24D4CA9D-21D0-0208-8D77-EE4E8E35A5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17524" y="3429000"/>
            <a:ext cx="4281125" cy="3025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5055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815F0D27-2A51-A0D6-88EC-B2894E339A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4702" y="802433"/>
            <a:ext cx="8920064" cy="888255"/>
          </a:xfrm>
        </p:spPr>
        <p:txBody>
          <a:bodyPr/>
          <a:lstStyle/>
          <a:p>
            <a:r>
              <a:rPr lang="en-US" dirty="0"/>
              <a:t>Hur </a:t>
            </a:r>
            <a:r>
              <a:rPr lang="en-US" dirty="0" err="1"/>
              <a:t>ofta</a:t>
            </a:r>
            <a:r>
              <a:rPr lang="en-US" dirty="0"/>
              <a:t> ska vi </a:t>
            </a:r>
            <a:r>
              <a:rPr lang="en-US" dirty="0" err="1"/>
              <a:t>uppdatera</a:t>
            </a:r>
            <a:r>
              <a:rPr lang="en-US" dirty="0"/>
              <a:t>? 	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9A388EC-CBBC-2FF2-59F0-2A2D35FDA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4702" y="1987419"/>
            <a:ext cx="8920065" cy="4189543"/>
          </a:xfrm>
        </p:spPr>
        <p:txBody>
          <a:bodyPr/>
          <a:lstStyle/>
          <a:p>
            <a:r>
              <a:rPr lang="en-US" dirty="0"/>
              <a:t>Ha för </a:t>
            </a:r>
            <a:r>
              <a:rPr lang="en-US" dirty="0" err="1"/>
              <a:t>vana</a:t>
            </a:r>
            <a:r>
              <a:rPr lang="en-US" dirty="0"/>
              <a:t>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försöka</a:t>
            </a:r>
            <a:r>
              <a:rPr lang="en-US" dirty="0"/>
              <a:t> </a:t>
            </a:r>
            <a:r>
              <a:rPr lang="en-US" dirty="0" err="1"/>
              <a:t>uppdatera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månad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förväg</a:t>
            </a:r>
            <a:r>
              <a:rPr lang="en-US" dirty="0"/>
              <a:t>. </a:t>
            </a:r>
            <a:r>
              <a:rPr lang="en-US" dirty="0" err="1"/>
              <a:t>Gärna</a:t>
            </a:r>
            <a:r>
              <a:rPr lang="en-US" dirty="0"/>
              <a:t> </a:t>
            </a:r>
            <a:r>
              <a:rPr lang="en-US" dirty="0" err="1"/>
              <a:t>längre</a:t>
            </a:r>
            <a:r>
              <a:rPr lang="en-US" dirty="0"/>
              <a:t> om du vet </a:t>
            </a:r>
            <a:r>
              <a:rPr lang="en-US" dirty="0" err="1"/>
              <a:t>att</a:t>
            </a:r>
            <a:r>
              <a:rPr lang="en-US" dirty="0"/>
              <a:t> du </a:t>
            </a:r>
            <a:r>
              <a:rPr lang="en-US" dirty="0" err="1"/>
              <a:t>är</a:t>
            </a:r>
            <a:r>
              <a:rPr lang="en-US" dirty="0"/>
              <a:t> </a:t>
            </a:r>
            <a:r>
              <a:rPr lang="en-US" dirty="0" err="1"/>
              <a:t>otillgänglig</a:t>
            </a:r>
            <a:r>
              <a:rPr lang="en-US" dirty="0"/>
              <a:t>. </a:t>
            </a:r>
          </a:p>
          <a:p>
            <a:r>
              <a:rPr lang="en-US" dirty="0"/>
              <a:t>Ju </a:t>
            </a:r>
            <a:r>
              <a:rPr lang="en-US" dirty="0" err="1"/>
              <a:t>bättre</a:t>
            </a:r>
            <a:r>
              <a:rPr lang="en-US" dirty="0"/>
              <a:t> vi </a:t>
            </a:r>
            <a:r>
              <a:rPr lang="en-US" dirty="0" err="1"/>
              <a:t>håller</a:t>
            </a:r>
            <a:r>
              <a:rPr lang="en-US" dirty="0"/>
              <a:t> </a:t>
            </a:r>
            <a:r>
              <a:rPr lang="en-US" dirty="0" err="1"/>
              <a:t>kalendrarna</a:t>
            </a:r>
            <a:r>
              <a:rPr lang="en-US" dirty="0"/>
              <a:t> </a:t>
            </a:r>
            <a:r>
              <a:rPr lang="en-US" dirty="0" err="1"/>
              <a:t>uppdaterade</a:t>
            </a:r>
            <a:r>
              <a:rPr lang="en-US" dirty="0"/>
              <a:t>, </a:t>
            </a:r>
            <a:r>
              <a:rPr lang="en-US" dirty="0" err="1"/>
              <a:t>desto</a:t>
            </a:r>
            <a:r>
              <a:rPr lang="en-US" dirty="0"/>
              <a:t> </a:t>
            </a:r>
            <a:r>
              <a:rPr lang="en-US" dirty="0" err="1"/>
              <a:t>enklare</a:t>
            </a:r>
            <a:r>
              <a:rPr lang="en-US" dirty="0"/>
              <a:t> </a:t>
            </a:r>
            <a:r>
              <a:rPr lang="en-US" dirty="0" err="1"/>
              <a:t>blir</a:t>
            </a:r>
            <a:r>
              <a:rPr lang="en-US" dirty="0"/>
              <a:t> </a:t>
            </a:r>
            <a:r>
              <a:rPr lang="en-US" dirty="0" err="1"/>
              <a:t>samarbetet</a:t>
            </a:r>
            <a:r>
              <a:rPr lang="en-US" dirty="0"/>
              <a:t> </a:t>
            </a:r>
            <a:r>
              <a:rPr lang="en-US" dirty="0" err="1"/>
              <a:t>mellan</a:t>
            </a:r>
            <a:r>
              <a:rPr lang="en-US" dirty="0"/>
              <a:t> </a:t>
            </a:r>
            <a:r>
              <a:rPr lang="en-US" dirty="0" err="1"/>
              <a:t>domare</a:t>
            </a:r>
            <a:r>
              <a:rPr lang="en-US" dirty="0"/>
              <a:t>/</a:t>
            </a:r>
            <a:r>
              <a:rPr lang="en-US" dirty="0" err="1"/>
              <a:t>funktionär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våra</a:t>
            </a:r>
            <a:r>
              <a:rPr lang="en-US" dirty="0"/>
              <a:t> </a:t>
            </a:r>
            <a:r>
              <a:rPr lang="en-US" dirty="0" err="1"/>
              <a:t>tillsättare</a:t>
            </a:r>
            <a:r>
              <a:rPr lang="en-US" dirty="0"/>
              <a:t>. </a:t>
            </a:r>
          </a:p>
          <a:p>
            <a:r>
              <a:rPr lang="en-US" dirty="0" err="1"/>
              <a:t>Självklart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saker </a:t>
            </a:r>
            <a:r>
              <a:rPr lang="en-US" dirty="0" err="1"/>
              <a:t>uppstå</a:t>
            </a:r>
            <a:r>
              <a:rPr lang="en-US" dirty="0"/>
              <a:t> med </a:t>
            </a:r>
            <a:r>
              <a:rPr lang="en-US" dirty="0" err="1"/>
              <a:t>kort</a:t>
            </a:r>
            <a:r>
              <a:rPr lang="en-US" dirty="0"/>
              <a:t> </a:t>
            </a:r>
            <a:r>
              <a:rPr lang="en-US" dirty="0" err="1"/>
              <a:t>varsel</a:t>
            </a:r>
            <a:r>
              <a:rPr lang="en-US" dirty="0"/>
              <a:t>, </a:t>
            </a:r>
            <a:r>
              <a:rPr lang="en-US" dirty="0" err="1"/>
              <a:t>meddela</a:t>
            </a:r>
            <a:r>
              <a:rPr lang="en-US" dirty="0"/>
              <a:t> </a:t>
            </a:r>
            <a:r>
              <a:rPr lang="en-US" dirty="0" err="1"/>
              <a:t>tillsättarna</a:t>
            </a:r>
            <a:r>
              <a:rPr lang="en-US" dirty="0"/>
              <a:t> </a:t>
            </a:r>
            <a:r>
              <a:rPr lang="en-US" dirty="0" err="1"/>
              <a:t>då</a:t>
            </a:r>
            <a:r>
              <a:rPr lang="en-US" dirty="0"/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18768305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4FE6C2C-5ACF-24C8-3531-F12500904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Kontakt domartillsättning	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180C6B5-5C45-A8C2-9236-2A7FEBF863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Tillsättning domare nivå 3-5: </a:t>
            </a:r>
          </a:p>
          <a:p>
            <a:pPr marL="0" indent="0">
              <a:buNone/>
            </a:pPr>
            <a:r>
              <a:rPr lang="sv-SE" dirty="0"/>
              <a:t>Christian Nyberg </a:t>
            </a:r>
            <a:r>
              <a:rPr lang="sv-SE" dirty="0">
                <a:hlinkClick r:id="rId2"/>
              </a:rPr>
              <a:t>christian@handbollmitt.se</a:t>
            </a:r>
            <a:r>
              <a:rPr lang="sv-SE" dirty="0"/>
              <a:t>, 0104507171</a:t>
            </a:r>
          </a:p>
          <a:p>
            <a:r>
              <a:rPr lang="sv-SE" dirty="0"/>
              <a:t>Tillsättning domare nivå 6: </a:t>
            </a:r>
          </a:p>
          <a:p>
            <a:pPr marL="0" indent="0">
              <a:buNone/>
            </a:pPr>
            <a:r>
              <a:rPr lang="sv-SE" dirty="0"/>
              <a:t>Samir </a:t>
            </a:r>
            <a:r>
              <a:rPr lang="sv-SE" dirty="0" err="1"/>
              <a:t>Osmanovic</a:t>
            </a:r>
            <a:r>
              <a:rPr lang="sv-SE" dirty="0"/>
              <a:t> </a:t>
            </a:r>
            <a:r>
              <a:rPr lang="sv-SE" dirty="0">
                <a:hlinkClick r:id="rId3"/>
              </a:rPr>
              <a:t>samir.osmanovic@uppsala.se</a:t>
            </a: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683128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74F8628-21DE-2D01-ED8E-BA414A7AF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Kontakt funktionärstillsättning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8B9AA30-EE07-073D-3DCD-AD5A99D292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sz="1400" dirty="0"/>
              <a:t>Funktionär nivå 4</a:t>
            </a:r>
          </a:p>
          <a:p>
            <a:pPr marL="0" indent="0">
              <a:buNone/>
            </a:pPr>
            <a:r>
              <a:rPr lang="sv-SE" sz="1400" dirty="0"/>
              <a:t>Malin Slagbrand </a:t>
            </a:r>
            <a:r>
              <a:rPr lang="sv-SE" sz="1400" dirty="0">
                <a:hlinkClick r:id="rId2"/>
              </a:rPr>
              <a:t>malin.slagbrand@handboll.rf.se</a:t>
            </a:r>
            <a:endParaRPr lang="sv-SE" sz="1400" dirty="0"/>
          </a:p>
          <a:p>
            <a:r>
              <a:rPr lang="sv-SE" sz="1400" dirty="0"/>
              <a:t>Funktionär nivå 3</a:t>
            </a:r>
          </a:p>
          <a:p>
            <a:pPr marL="0" indent="0">
              <a:buNone/>
            </a:pPr>
            <a:r>
              <a:rPr lang="sv-SE" sz="1400" dirty="0"/>
              <a:t>Josefine </a:t>
            </a:r>
            <a:r>
              <a:rPr lang="sv-SE" sz="1400" dirty="0" err="1"/>
              <a:t>Rindeborn</a:t>
            </a:r>
            <a:r>
              <a:rPr lang="sv-SE" sz="1400" dirty="0"/>
              <a:t> </a:t>
            </a:r>
            <a:r>
              <a:rPr lang="sv-SE" sz="1400" dirty="0">
                <a:hlinkClick r:id="rId3"/>
              </a:rPr>
              <a:t>josefinerindeborn@outlook.com</a:t>
            </a:r>
            <a:r>
              <a:rPr lang="sv-SE" sz="1400" dirty="0"/>
              <a:t> </a:t>
            </a:r>
          </a:p>
          <a:p>
            <a:pPr marL="0" indent="0">
              <a:buNone/>
            </a:pPr>
            <a:r>
              <a:rPr lang="sv-SE" sz="1400" dirty="0"/>
              <a:t>(Östergötland)</a:t>
            </a:r>
          </a:p>
          <a:p>
            <a:pPr marL="0" indent="0">
              <a:buNone/>
            </a:pPr>
            <a:r>
              <a:rPr lang="sv-SE" sz="1400" dirty="0"/>
              <a:t>Helena </a:t>
            </a:r>
            <a:r>
              <a:rPr lang="sv-SE" sz="1400" dirty="0" err="1"/>
              <a:t>Cha</a:t>
            </a:r>
            <a:r>
              <a:rPr lang="sv-SE" sz="1400" dirty="0"/>
              <a:t> Karlsson </a:t>
            </a:r>
            <a:r>
              <a:rPr lang="sv-SE" sz="1400" dirty="0">
                <a:hlinkClick r:id="rId4"/>
              </a:rPr>
              <a:t>chakarlssh@gmail.com</a:t>
            </a:r>
            <a:r>
              <a:rPr lang="sv-SE" sz="1400" dirty="0"/>
              <a:t> </a:t>
            </a:r>
          </a:p>
          <a:p>
            <a:pPr marL="0" indent="0">
              <a:buNone/>
            </a:pPr>
            <a:r>
              <a:rPr lang="sv-SE" sz="1400" dirty="0"/>
              <a:t>(Örebro, Lindesberg)</a:t>
            </a:r>
          </a:p>
          <a:p>
            <a:pPr marL="0" indent="0">
              <a:buNone/>
            </a:pPr>
            <a:r>
              <a:rPr lang="sv-SE" sz="1400" dirty="0"/>
              <a:t>Malin Slagbrand </a:t>
            </a:r>
            <a:r>
              <a:rPr lang="sv-SE" sz="1400" dirty="0">
                <a:hlinkClick r:id="rId2"/>
              </a:rPr>
              <a:t>malin.slagbrand@handboll.rf.se</a:t>
            </a:r>
            <a:endParaRPr lang="sv-SE" sz="1400" dirty="0"/>
          </a:p>
          <a:p>
            <a:pPr marL="0" indent="0">
              <a:buNone/>
            </a:pPr>
            <a:r>
              <a:rPr lang="sv-SE" sz="1400" dirty="0"/>
              <a:t>(Västerås)</a:t>
            </a:r>
          </a:p>
          <a:p>
            <a:pPr marL="0" indent="0">
              <a:buNone/>
            </a:pPr>
            <a:r>
              <a:rPr lang="sv-SE" sz="1400" dirty="0"/>
              <a:t>Christian Andersson </a:t>
            </a:r>
            <a:r>
              <a:rPr lang="sv-SE" sz="1400" dirty="0">
                <a:hlinkClick r:id="rId5"/>
              </a:rPr>
              <a:t>chribba@live.se</a:t>
            </a:r>
            <a:endParaRPr lang="sv-SE" sz="1400" dirty="0"/>
          </a:p>
          <a:p>
            <a:pPr marL="0" indent="0">
              <a:buNone/>
            </a:pPr>
            <a:r>
              <a:rPr lang="sv-SE" sz="1400" dirty="0"/>
              <a:t>(Eskilstuna)</a:t>
            </a:r>
          </a:p>
          <a:p>
            <a:pPr marL="0" indent="0">
              <a:buNone/>
            </a:pPr>
            <a:r>
              <a:rPr lang="sv-SE" sz="1400" dirty="0"/>
              <a:t>Marcus Karlsson </a:t>
            </a:r>
            <a:r>
              <a:rPr lang="sv-SE" sz="1400" dirty="0">
                <a:hlinkClick r:id="rId6"/>
              </a:rPr>
              <a:t>marcus_nr2@hotmail.com</a:t>
            </a:r>
            <a:endParaRPr lang="sv-SE" sz="1400" dirty="0"/>
          </a:p>
          <a:p>
            <a:pPr marL="0" indent="0">
              <a:buNone/>
            </a:pPr>
            <a:r>
              <a:rPr lang="sv-SE" sz="1400" dirty="0"/>
              <a:t>(Borlänge, Ludvika)</a:t>
            </a:r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99773759"/>
      </p:ext>
    </p:extLst>
  </p:cSld>
  <p:clrMapOvr>
    <a:masterClrMapping/>
  </p:clrMapOvr>
</p:sld>
</file>

<file path=ppt/theme/theme1.xml><?xml version="1.0" encoding="utf-8"?>
<a:theme xmlns:a="http://schemas.openxmlformats.org/drawingml/2006/main" name="HFMitt tema">
  <a:themeElements>
    <a:clrScheme name="Handboll Väst">
      <a:dk1>
        <a:sysClr val="windowText" lastClr="000000"/>
      </a:dk1>
      <a:lt1>
        <a:sysClr val="window" lastClr="FFFFFF"/>
      </a:lt1>
      <a:dk2>
        <a:srgbClr val="107EBE"/>
      </a:dk2>
      <a:lt2>
        <a:srgbClr val="E7E6E6"/>
      </a:lt2>
      <a:accent1>
        <a:srgbClr val="107EBE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1F3864"/>
      </a:hlink>
      <a:folHlink>
        <a:srgbClr val="954F72"/>
      </a:folHlink>
    </a:clrScheme>
    <a:fontScheme name="Grafisk profil SDF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andboll Syd mall LJUS version 1" id="{2A767D43-AA75-48F7-B992-F6EA75C998B2}" vid="{BCDA07F8-E01A-4C4A-BA3E-7027BF1B3666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Handboll Mitt mall version 1</Template>
  <TotalTime>10090</TotalTime>
  <Words>300</Words>
  <Application>Microsoft Office PowerPoint</Application>
  <PresentationFormat>Bredbild</PresentationFormat>
  <Paragraphs>34</Paragraphs>
  <Slides>6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6</vt:i4>
      </vt:variant>
    </vt:vector>
  </HeadingPairs>
  <TitlesOfParts>
    <vt:vector size="9" baseType="lpstr">
      <vt:lpstr>Aptos</vt:lpstr>
      <vt:lpstr>Arial</vt:lpstr>
      <vt:lpstr>HFMitt tema</vt:lpstr>
      <vt:lpstr>Kalenderfunktionen i Profixio</vt:lpstr>
      <vt:lpstr>Varför ska vi använda kalendern?  </vt:lpstr>
      <vt:lpstr>Hur fungerar det? </vt:lpstr>
      <vt:lpstr>Hur ofta ska vi uppdatera?  </vt:lpstr>
      <vt:lpstr>Kontakt domartillsättning </vt:lpstr>
      <vt:lpstr>Kontakt funktionärstillsättning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Christian Nyberg</dc:creator>
  <cp:lastModifiedBy>Christian Nyberg</cp:lastModifiedBy>
  <cp:revision>1</cp:revision>
  <dcterms:created xsi:type="dcterms:W3CDTF">2025-05-20T07:09:17Z</dcterms:created>
  <dcterms:modified xsi:type="dcterms:W3CDTF">2025-05-27T07:27:22Z</dcterms:modified>
</cp:coreProperties>
</file>